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1835C04-6266-4CCD-AC5A-B3B10601F93A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681D710-7F78-4F90-87E3-72FA46CF8BAA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229600" cy="1828800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The Indian-Pakistani Partition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743200"/>
            <a:ext cx="4572000" cy="1368798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By: Erik Makauskas</a:t>
            </a:r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9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Social 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There was a lot of violence from the Muslims. Which caused the following.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About half a million Hindus died during the partition.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Tens of thousands of Hindu women were raped or abducted.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Ten million Hindus became refugees</a:t>
            </a:r>
          </a:p>
          <a:p>
            <a:endParaRPr lang="en-US" dirty="0" smtClean="0">
              <a:solidFill>
                <a:schemeClr val="accent6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916" y="5029200"/>
            <a:ext cx="2538084" cy="183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Political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The prime minister of Pakistan, Jinnah, and the prime minister of India, Nehru, never got along together very well.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Tension and violence which overshadowed their nations’ births made matters much worse, because they weren’t ready to be nations of their own.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There was also the Kashmir issue which was an issue over a city that lays between India and Pakistan.</a:t>
            </a:r>
          </a:p>
          <a:p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52400"/>
            <a:ext cx="1218381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115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Economic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Government had to put money towards safe travel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Workers wouldn’t go to work because they were too busy fighting and it would make the economies of both </a:t>
            </a:r>
            <a:r>
              <a:rPr lang="en-US" dirty="0">
                <a:solidFill>
                  <a:schemeClr val="accent6"/>
                </a:solidFill>
              </a:rPr>
              <a:t>P</a:t>
            </a:r>
            <a:r>
              <a:rPr lang="en-US" dirty="0" smtClean="0">
                <a:solidFill>
                  <a:schemeClr val="accent6"/>
                </a:solidFill>
              </a:rPr>
              <a:t>akistan and India become worse.</a:t>
            </a:r>
          </a:p>
          <a:p>
            <a:r>
              <a:rPr lang="en-US" dirty="0" smtClean="0">
                <a:solidFill>
                  <a:schemeClr val="accent6"/>
                </a:solidFill>
              </a:rPr>
              <a:t>Businesses and other buildings of India would be burnt down by the Muslims during the fighting. </a:t>
            </a:r>
          </a:p>
          <a:p>
            <a:endParaRPr lang="en-US" dirty="0" smtClean="0">
              <a:solidFill>
                <a:schemeClr val="accent6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46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/>
                </a:solidFill>
              </a:rPr>
              <a:t>This is the end of my slideshow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05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105</TotalTime>
  <Words>178</Words>
  <Application>Microsoft Office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Apex</vt:lpstr>
      <vt:lpstr>The Indian-Pakistani Partition</vt:lpstr>
      <vt:lpstr>Social </vt:lpstr>
      <vt:lpstr>Political</vt:lpstr>
      <vt:lpstr>Economic</vt:lpstr>
      <vt:lpstr>This is the end of my slideshow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Indian-Pakistani Partition</dc:title>
  <dc:creator>Erik Makauskas (STUDENT)</dc:creator>
  <cp:lastModifiedBy>Erik Makauskas (STUDENT)</cp:lastModifiedBy>
  <cp:revision>9</cp:revision>
  <dcterms:created xsi:type="dcterms:W3CDTF">2013-05-02T17:10:53Z</dcterms:created>
  <dcterms:modified xsi:type="dcterms:W3CDTF">2013-05-03T18:44:07Z</dcterms:modified>
</cp:coreProperties>
</file>